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9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4E33-438F-4735-88B0-A54F865BAAD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C975-3060-4146-94B3-D34D266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60" y="142503"/>
            <a:ext cx="6602681" cy="6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3728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86000" y="38446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Lucida Console" panose="020B0609040504020204" pitchFamily="49" charset="0"/>
              </a:rPr>
              <a:t>Családias hely, a Duna parton</a:t>
            </a:r>
            <a:endParaRPr lang="en-US" sz="3200" dirty="0">
              <a:latin typeface="Lucida Console" panose="020B06090405040202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8" y="988635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69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86000" y="38446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Lucida Console" panose="020B0609040504020204" pitchFamily="49" charset="0"/>
              </a:rPr>
              <a:t>Finom ételek és italok</a:t>
            </a:r>
            <a:endParaRPr lang="en-US" sz="3200" dirty="0">
              <a:latin typeface="Lucida Console" panose="020B06090405040202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88" y="1205077"/>
            <a:ext cx="4233982" cy="23825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3" y="1193382"/>
            <a:ext cx="4040226" cy="23942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82" y="3614859"/>
            <a:ext cx="4655595" cy="30506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0" y="3505542"/>
            <a:ext cx="4989252" cy="32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405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86000" y="38446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Lucida Console" panose="020B0609040504020204" pitchFamily="49" charset="0"/>
              </a:rPr>
              <a:t>Kedvező árak</a:t>
            </a:r>
            <a:endParaRPr lang="en-US" sz="3200" dirty="0">
              <a:latin typeface="Lucida Console" panose="020B0609040504020204" pitchFamily="49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6" y="1305821"/>
            <a:ext cx="4404224" cy="43972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04" y="1259566"/>
            <a:ext cx="5980124" cy="44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0672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66455" y="280554"/>
            <a:ext cx="88946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Lucida Console" panose="020B0609040504020204" pitchFamily="49" charset="0"/>
              </a:rPr>
              <a:t>És bárhonnan, bármikor elérhető:</a:t>
            </a:r>
          </a:p>
          <a:p>
            <a:pPr algn="ctr"/>
            <a:endParaRPr lang="hu-HU" sz="3200" dirty="0">
              <a:latin typeface="Lucida Console" panose="020B0609040504020204" pitchFamily="49" charset="0"/>
            </a:endParaRPr>
          </a:p>
          <a:p>
            <a:pPr algn="ctr"/>
            <a:r>
              <a:rPr lang="hu-HU" dirty="0" smtClean="0">
                <a:latin typeface="Lucida Console" panose="020B0609040504020204" pitchFamily="49" charset="0"/>
              </a:rPr>
              <a:t>Email: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anose="020B0609040504020204" pitchFamily="49" charset="0"/>
              </a:rPr>
              <a:t>partbufe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anose="020B0609040504020204" pitchFamily="49" charset="0"/>
              </a:rPr>
              <a:t>@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Console" panose="020B0609040504020204" pitchFamily="49" charset="0"/>
              </a:rPr>
              <a:t>gmail.com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Lucida Console" panose="020B0609040504020204" pitchFamily="49" charset="0"/>
            </a:endParaRPr>
          </a:p>
          <a:p>
            <a:pPr algn="ctr"/>
            <a:r>
              <a:rPr lang="hu-HU" dirty="0" smtClean="0">
                <a:latin typeface="Lucida Console" panose="020B0609040504020204" pitchFamily="49" charset="0"/>
              </a:rPr>
              <a:t>Tel: </a:t>
            </a:r>
            <a:r>
              <a:rPr lang="en-US" dirty="0"/>
              <a:t>+36 30 512 </a:t>
            </a:r>
            <a:r>
              <a:rPr lang="en-US" dirty="0" smtClean="0"/>
              <a:t>6787</a:t>
            </a:r>
            <a:endParaRPr lang="hu-HU" dirty="0" smtClean="0"/>
          </a:p>
          <a:p>
            <a:pPr algn="ctr"/>
            <a:r>
              <a:rPr lang="hu-HU" dirty="0" err="1" smtClean="0"/>
              <a:t>www.partbufe.hu</a:t>
            </a:r>
            <a:endParaRPr lang="hu-HU" dirty="0" smtClean="0"/>
          </a:p>
          <a:p>
            <a:pPr algn="ctr"/>
            <a:r>
              <a:rPr lang="hu-HU" dirty="0" smtClean="0">
                <a:latin typeface="Lucida Console" panose="020B0609040504020204" pitchFamily="49" charset="0"/>
              </a:rPr>
              <a:t>Budapest Római part 3-mal szemben</a:t>
            </a:r>
            <a:endParaRPr lang="en-US" dirty="0">
              <a:latin typeface="Lucida Console" panose="020B0609040504020204" pitchFamily="49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6" y="2670464"/>
            <a:ext cx="5212339" cy="394857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42" y="2670464"/>
            <a:ext cx="5543734" cy="39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296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6455" y="280554"/>
            <a:ext cx="889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Lucida Console" panose="020B0609040504020204" pitchFamily="49" charset="0"/>
              </a:rPr>
              <a:t>Várjuk Önt a Part Büfében!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04" y="4501264"/>
            <a:ext cx="1281872" cy="12818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26" y="2934087"/>
            <a:ext cx="2278030" cy="12818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79" y="1346511"/>
            <a:ext cx="2163160" cy="12818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04" y="1346511"/>
            <a:ext cx="1281872" cy="12818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32" y="1346511"/>
            <a:ext cx="1956244" cy="128187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23" y="2916343"/>
            <a:ext cx="1281872" cy="128187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9" y="1346511"/>
            <a:ext cx="1103016" cy="12818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56" y="2929899"/>
            <a:ext cx="1283902" cy="12818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11" y="4513287"/>
            <a:ext cx="1956244" cy="128187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89" y="2929899"/>
            <a:ext cx="1799713" cy="128187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64" y="1346511"/>
            <a:ext cx="1576739" cy="128187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84" y="4486175"/>
            <a:ext cx="1725151" cy="128187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92" y="2916343"/>
            <a:ext cx="1692143" cy="128187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72" y="4501264"/>
            <a:ext cx="1709163" cy="128187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25" y="4501264"/>
            <a:ext cx="1709163" cy="12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7589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</Words>
  <Application>Microsoft Office PowerPoint</Application>
  <PresentationFormat>Szélesvásznú</PresentationFormat>
  <Paragraphs>10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Lucida Console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fernezelyi simon</dc:creator>
  <cp:lastModifiedBy>fernezelyi simon</cp:lastModifiedBy>
  <cp:revision>9</cp:revision>
  <dcterms:created xsi:type="dcterms:W3CDTF">2015-06-08T10:08:15Z</dcterms:created>
  <dcterms:modified xsi:type="dcterms:W3CDTF">2015-06-09T18:45:51Z</dcterms:modified>
</cp:coreProperties>
</file>